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Nuni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Nunito-italic.fntdata"/><Relationship Id="rId10" Type="http://schemas.openxmlformats.org/officeDocument/2006/relationships/font" Target="fonts/Nunito-bold.fntdata"/><Relationship Id="rId12" Type="http://schemas.openxmlformats.org/officeDocument/2006/relationships/font" Target="fonts/Nunito-boldItalic.fntdata"/><Relationship Id="rId9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d6c1f891e7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d6c1f891e7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d6c1f891e7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d6c1f891e7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261025" y="1254750"/>
            <a:ext cx="8413800" cy="235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400">
                <a:latin typeface="Comic Sans MS"/>
                <a:ea typeface="Comic Sans MS"/>
                <a:cs typeface="Comic Sans MS"/>
                <a:sym typeface="Comic Sans MS"/>
              </a:rPr>
              <a:t>“RETE  NAZIONALE BIOTECH-ISTITUTI TECNICI “</a:t>
            </a:r>
            <a:endParaRPr b="1"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8321725" y="2364475"/>
            <a:ext cx="91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3700">
                <a:latin typeface="Comic Sans MS"/>
                <a:ea typeface="Comic Sans MS"/>
                <a:cs typeface="Comic Sans MS"/>
                <a:sym typeface="Comic Sans MS"/>
              </a:rPr>
              <a:t>Obiettivi</a:t>
            </a:r>
            <a:endParaRPr b="1" sz="4300"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762125"/>
            <a:ext cx="7505700" cy="26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Times New Roman"/>
              <a:buChar char="●"/>
            </a:pP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valorizzare  il  corso  di  studi </a:t>
            </a:r>
            <a:endParaRPr b="1" sz="17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Times New Roman"/>
              <a:buChar char="●"/>
            </a:pP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sviluppare attività laboratoriali</a:t>
            </a:r>
            <a:endParaRPr b="1" sz="17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Times New Roman"/>
              <a:buChar char="●"/>
            </a:pP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interlocutore nei riguardi del Ministero</a:t>
            </a:r>
            <a:endParaRPr b="1" sz="17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Times New Roman"/>
              <a:buChar char="●"/>
            </a:pP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ocumentare, condividere e diffondere buone pratiche, sperimentazioni didattiche e laboratoriali</a:t>
            </a:r>
            <a:endParaRPr b="1" sz="17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Times New Roman"/>
              <a:buChar char="●"/>
            </a:pPr>
            <a:r>
              <a:rPr b="1" lang="it"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definire modelli di valutazione condivisi</a:t>
            </a:r>
            <a:endParaRPr b="1" sz="17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14"/>
          <p:cNvSpPr txBox="1"/>
          <p:nvPr/>
        </p:nvSpPr>
        <p:spPr>
          <a:xfrm>
            <a:off x="4360450" y="1013350"/>
            <a:ext cx="216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omic Sans MS"/>
                <a:ea typeface="Comic Sans MS"/>
                <a:cs typeface="Comic Sans MS"/>
                <a:sym typeface="Comic Sans MS"/>
              </a:rPr>
              <a:t>Organi della rete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19150" y="1990725"/>
            <a:ext cx="7505700" cy="23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it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L’Istituto Capofila l’ “IIS Matteo Ricci” di Macerata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it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L’Assemblea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it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 Comitato Tecnico Scientifico di Programmazione (CTSP)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